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68" r:id="rId3"/>
    <p:sldId id="263" r:id="rId4"/>
    <p:sldId id="264" r:id="rId5"/>
    <p:sldId id="259" r:id="rId6"/>
    <p:sldId id="260" r:id="rId7"/>
    <p:sldId id="261" r:id="rId8"/>
    <p:sldId id="262" r:id="rId9"/>
    <p:sldId id="265" r:id="rId10"/>
    <p:sldId id="266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9388A-35AC-4AE0-8255-D65C93424436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3E756-5722-41E8-93E0-57BAF4C807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293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3EF9CEB-26F0-4C12-A5E5-805A286497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1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984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AD0FC53D-6B88-1AC2-17E4-984C4CFB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62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280ACD18-A4B6-9921-406A-B2E8F1DF0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28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 descr="텍스트, 스크린샷, 그래픽, 폰트이(가) 표시된 사진&#10;&#10;자동 생성된 설명">
            <a:extLst>
              <a:ext uri="{FF2B5EF4-FFF2-40B4-BE49-F238E27FC236}">
                <a16:creationId xmlns:a16="http://schemas.microsoft.com/office/drawing/2014/main" id="{67B4D7FF-784E-638C-081B-BD837EFF1A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34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 descr="스케치, 아동 미술, 그림, 다채로움이(가) 표시된 사진&#10;&#10;자동 생성된 설명">
            <a:extLst>
              <a:ext uri="{FF2B5EF4-FFF2-40B4-BE49-F238E27FC236}">
                <a16:creationId xmlns:a16="http://schemas.microsoft.com/office/drawing/2014/main" id="{80AD4280-4DD3-F12D-8135-1A4B615250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43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 descr="스크린샷, 그래픽, 폰트, 텍스트이(가) 표시된 사진&#10;&#10;자동 생성된 설명">
            <a:extLst>
              <a:ext uri="{FF2B5EF4-FFF2-40B4-BE49-F238E27FC236}">
                <a16:creationId xmlns:a16="http://schemas.microsoft.com/office/drawing/2014/main" id="{F4D43DB5-4D1A-AE36-B7F4-CD39E49F94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0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 descr="텍스트, 스크린샷, 그래픽, 폰트이(가) 표시된 사진&#10;&#10;자동 생성된 설명">
            <a:extLst>
              <a:ext uri="{FF2B5EF4-FFF2-40B4-BE49-F238E27FC236}">
                <a16:creationId xmlns:a16="http://schemas.microsoft.com/office/drawing/2014/main" id="{7606850B-EAE0-01B9-45BF-68984C9CFE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7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 descr="스크린샷, 블루, 그래픽, 일렉트릭 블루이(가) 표시된 사진&#10;&#10;자동 생성된 설명">
            <a:extLst>
              <a:ext uri="{FF2B5EF4-FFF2-40B4-BE49-F238E27FC236}">
                <a16:creationId xmlns:a16="http://schemas.microsoft.com/office/drawing/2014/main" id="{BADA785F-48BF-FB7D-42F9-643C749FDE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24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 descr="스크린샷, 텍스트, 그래픽, 블루이(가) 표시된 사진&#10;&#10;자동 생성된 설명">
            <a:extLst>
              <a:ext uri="{FF2B5EF4-FFF2-40B4-BE49-F238E27FC236}">
                <a16:creationId xmlns:a16="http://schemas.microsoft.com/office/drawing/2014/main" id="{D5345856-FD48-C906-4E92-659E54B12D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4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1EFFD-05BB-4DD0-B4BE-3A709A5C2FFC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55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7" r:id="rId3"/>
    <p:sldLayoutId id="2147483668" r:id="rId4"/>
    <p:sldLayoutId id="2147483650" r:id="rId5"/>
    <p:sldLayoutId id="2147483661" r:id="rId6"/>
    <p:sldLayoutId id="2147483663" r:id="rId7"/>
    <p:sldLayoutId id="2147483664" r:id="rId8"/>
    <p:sldLayoutId id="2147483666" r:id="rId9"/>
    <p:sldLayoutId id="2147483665" r:id="rId10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968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363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21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10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6275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774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086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926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764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0863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0</Words>
  <Application>Microsoft Office PowerPoint</Application>
  <PresentationFormat>와이드스크린</PresentationFormat>
  <Paragraphs>0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윤희</dc:creator>
  <cp:lastModifiedBy>USER</cp:lastModifiedBy>
  <cp:revision>7</cp:revision>
  <dcterms:created xsi:type="dcterms:W3CDTF">2022-10-06T07:31:40Z</dcterms:created>
  <dcterms:modified xsi:type="dcterms:W3CDTF">2024-10-16T08:42:41Z</dcterms:modified>
</cp:coreProperties>
</file>